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34"/>
    <p:restoredTop sz="94737"/>
  </p:normalViewPr>
  <p:slideViewPr>
    <p:cSldViewPr snapToGrid="0" snapToObjects="1">
      <p:cViewPr varScale="1">
        <p:scale>
          <a:sx n="95" d="100"/>
          <a:sy n="95" d="100"/>
        </p:scale>
        <p:origin x="2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4ED8D-5B3B-FD4E-8DC1-154DE81055ED}" type="datetimeFigureOut">
              <a:rPr lang="en-US" smtClean="0"/>
              <a:t>5/12/18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1BB87-B7CE-F144-8A0D-0449DFA8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6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3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4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0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5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7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2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4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0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7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3CDC-491F-4344-95FB-09E33DC27A6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F718-1A3E-D240-B060-C625C61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9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merican Typewriter" panose="02090604020004020304" pitchFamily="18" charset="77"/>
              </a:rPr>
              <a:t>Conference on Bayesian Methods, Computation and Applications</a:t>
            </a:r>
            <a:br>
              <a:rPr lang="en-US" dirty="0"/>
            </a:br>
            <a:r>
              <a:rPr lang="en-US" sz="3600" dirty="0">
                <a:latin typeface="Bradley Hand" pitchFamily="2" charset="77"/>
              </a:rPr>
              <a:t>In Honor of Professor Lynn Luo</a:t>
            </a:r>
            <a:endParaRPr lang="en-US" sz="3600" u="sng" dirty="0">
              <a:latin typeface="Bradley Hand" pitchFamily="2" charset="77"/>
              <a:ea typeface="Britannic Bold" charset="0"/>
              <a:cs typeface="Britannic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American Typewriter" panose="02090604020004020304" pitchFamily="18" charset="77"/>
              </a:rPr>
              <a:t>Storrs, CT</a:t>
            </a:r>
          </a:p>
          <a:p>
            <a:r>
              <a:rPr lang="en-US" dirty="0">
                <a:latin typeface="American Typewriter" panose="02090604020004020304" pitchFamily="18" charset="77"/>
              </a:rPr>
              <a:t>May 12, 21018</a:t>
            </a:r>
          </a:p>
        </p:txBody>
      </p:sp>
    </p:spTree>
    <p:extLst>
      <p:ext uri="{BB962C8B-B14F-4D97-AF65-F5344CB8AC3E}">
        <p14:creationId xmlns:p14="http://schemas.microsoft.com/office/powerpoint/2010/main" val="1828952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15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American Typewriter</vt:lpstr>
      <vt:lpstr>Arial</vt:lpstr>
      <vt:lpstr>Bradley Hand</vt:lpstr>
      <vt:lpstr>Britannic Bold</vt:lpstr>
      <vt:lpstr>Calibri</vt:lpstr>
      <vt:lpstr>Calibri Light</vt:lpstr>
      <vt:lpstr>Office Theme</vt:lpstr>
      <vt:lpstr>Conference on Bayesian Methods, Computation and Applications In Honor of Professor Lynn Luo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Celebrating the Establishment of New England Statistical Society</dc:title>
  <dc:creator>Microsoft Office User</dc:creator>
  <cp:lastModifiedBy>Microsoft Office User</cp:lastModifiedBy>
  <cp:revision>148</cp:revision>
  <cp:lastPrinted>2017-04-27T14:17:01Z</cp:lastPrinted>
  <dcterms:created xsi:type="dcterms:W3CDTF">2017-04-17T19:15:09Z</dcterms:created>
  <dcterms:modified xsi:type="dcterms:W3CDTF">2018-05-12T12:06:35Z</dcterms:modified>
</cp:coreProperties>
</file>