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9CEA-D6F1-4D0B-984C-EFD497555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641D9-F43B-40D5-9904-44FE24AFB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0280A-1615-4BDB-A9B6-0F27AB05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D3B10-58C0-4591-AEE4-53F4BA2B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7C3B-B63F-409F-AE48-0D5BC5F3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38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96390-90ED-4D90-9063-F04206C8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368274-9D5F-4FC0-BB96-311F15FDD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4FB9B-99D2-4246-B90E-C4FB2F1A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731FF-5F0A-4DD6-858B-BE7072981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DD29D-791C-4C54-BE7A-753AD6CB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15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643BB-0EBC-4203-8A78-A5287FBC7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00A70-F7AC-4DB8-8027-768EEDC51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A2EA3-489C-4391-A1B6-C5E2141D0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AC5E9-212A-49D6-9C43-44E1E560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5EB13-E64D-4C41-AA61-7B69DEB7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9F31-22E1-456D-9CE9-FA1D6DEF5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51013-1AC3-4672-9AA8-97517D2E3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6095A-E7B1-4E47-9C6C-FE936BB9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159E8-D9CC-4665-83A6-ACE58E55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370D-0FB5-42C4-9C0A-1B0519DD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94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098-F6BE-495F-81F8-97C60810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A02E0-4169-43CD-8D94-065CEC6CE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8857D-782A-46E8-A131-E8D0E79F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4059F-9D17-43D6-9D81-40BEC537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AC89C-916C-423B-8F87-A823EA21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12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1D0A9-D4F0-4D4C-9E00-7B105B7CA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CCF3A-A12C-43C8-816B-0EC28C791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4F560-7F8E-4F0F-8772-FD271D1EA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D49AF-DBDB-4672-B58C-A34783D9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4AB92-D4AB-4D3A-A3F6-8C920F26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63BD7-EF66-44B8-AD7D-59863DEB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10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2AB8-8925-45B6-807F-7673197A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A14B1-911C-46E0-B5EE-206F47D3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AAB7E-93AB-41EA-A927-2E28EC876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7BF41-BD58-47D7-A7CE-0FC41D205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4D251-10E3-44D3-B0BF-8F5DAEC3F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D8644-3CE9-4F6C-8B8F-1FA3173F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FD3330-3991-40D9-9A62-ED9BDDBD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8840A-44B1-4310-A631-A90E53F6C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10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8B06-86E0-46BE-AA04-BB0AC5CF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5DCE8-7809-4B46-A541-43C6D927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2ADF5-6521-4D25-8E20-D7D6DD7B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4E74F-C1CD-4051-AEE4-CEAC373F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38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7F925-BDD3-45C0-92E6-43752F5C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FDE3C-DA9E-43DD-9831-FFE6E496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68AC8-54F7-4E44-9780-D49F0216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36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D6EF-F43A-49B1-8CE7-005922A6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12D6-B811-4992-BBAC-076206B38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F28D5-79B6-4036-8DF6-FBFED913F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D496F-1648-4C40-B706-C2A44626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5A1B7-BDEC-4F50-96D3-18C1D4F0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35EBF-2274-4C48-BA46-7CDF926C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06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8B10-F476-4F11-983A-50A8695C3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E4115-DA76-4A04-AE2C-787237216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7DCA6-1B47-4D5F-BD5A-CA19A7122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29F46-5BD7-4D63-8423-29D6EB78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5DDA1-AE1C-4EC6-8449-14B68C67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5B511-57E0-431C-9AB5-67DEE702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6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9F3EF0-7015-455A-9489-138F12D3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FA2E7-AFB6-401C-824E-838CF73D1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F5639-6817-4CC5-8B5C-83F183682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D00AB-CE8E-4F09-B8CC-BC250A7FA56A}" type="datetimeFigureOut">
              <a:rPr lang="zh-CN" altLang="en-US" smtClean="0"/>
              <a:t>2018/5/11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F92A0-FD15-4B1F-A8D8-7FEF18896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2F7E-2CD1-4AAA-84BC-2844DD423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15CD9-7876-49ED-968B-94AFC5549D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37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94AFF-2324-4E0C-9C39-A284EB964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1992"/>
            <a:ext cx="9271462" cy="1532168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Conference on Bayesian Modeling, Computation and Applications</a:t>
            </a:r>
            <a:endParaRPr lang="zh-CN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11851-4C36-4D75-BFB9-75A3E6E60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5509"/>
            <a:ext cx="9144000" cy="1130675"/>
          </a:xfrm>
        </p:spPr>
        <p:txBody>
          <a:bodyPr>
            <a:normAutofit/>
          </a:bodyPr>
          <a:lstStyle/>
          <a:p>
            <a:r>
              <a:rPr lang="en-US" altLang="zh-CN" dirty="0"/>
              <a:t>In honor of </a:t>
            </a:r>
          </a:p>
          <a:p>
            <a:r>
              <a:rPr lang="en-US" altLang="zh-CN" sz="3600" dirty="0">
                <a:solidFill>
                  <a:srgbClr val="FF0000"/>
                </a:solidFill>
              </a:rPr>
              <a:t>Professor Lynn </a:t>
            </a:r>
            <a:r>
              <a:rPr lang="en-US" altLang="zh-CN" sz="3600" dirty="0" err="1">
                <a:solidFill>
                  <a:srgbClr val="FF0000"/>
                </a:solidFill>
              </a:rPr>
              <a:t>Kuo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5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Theme</vt:lpstr>
      <vt:lpstr>Conference on Bayesian Modeling, Computation and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on Bayesian Modeling, Computation and Applications</dc:title>
  <dc:creator>Jinjian Mu</dc:creator>
  <cp:lastModifiedBy>Jinjian Mu</cp:lastModifiedBy>
  <cp:revision>3</cp:revision>
  <dcterms:created xsi:type="dcterms:W3CDTF">2018-05-12T02:59:31Z</dcterms:created>
  <dcterms:modified xsi:type="dcterms:W3CDTF">2018-05-12T03:07:42Z</dcterms:modified>
</cp:coreProperties>
</file>